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DFA9E4B6-E984-4DBB-BE1C-0477B5429803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2FBF9F-F2C9-40B0-A3AF-69822AC993C4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9E4B6-E984-4DBB-BE1C-0477B5429803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BF9F-F2C9-40B0-A3AF-69822AC993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9E4B6-E984-4DBB-BE1C-0477B5429803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FBF9F-F2C9-40B0-A3AF-69822AC993C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FA9E4B6-E984-4DBB-BE1C-0477B5429803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72FBF9F-F2C9-40B0-A3AF-69822AC993C4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9E4B6-E984-4DBB-BE1C-0477B5429803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2FBF9F-F2C9-40B0-A3AF-69822AC993C4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FA9E4B6-E984-4DBB-BE1C-0477B5429803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72FBF9F-F2C9-40B0-A3AF-69822AC993C4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FA9E4B6-E984-4DBB-BE1C-0477B5429803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2FBF9F-F2C9-40B0-A3AF-69822AC993C4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9E4B6-E984-4DBB-BE1C-0477B5429803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2FBF9F-F2C9-40B0-A3AF-69822AC993C4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9E4B6-E984-4DBB-BE1C-0477B5429803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2FBF9F-F2C9-40B0-A3AF-69822AC993C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FA9E4B6-E984-4DBB-BE1C-0477B5429803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72FBF9F-F2C9-40B0-A3AF-69822AC993C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DFA9E4B6-E984-4DBB-BE1C-0477B5429803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772FBF9F-F2C9-40B0-A3AF-69822AC993C4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DFA9E4B6-E984-4DBB-BE1C-0477B5429803}" type="datetimeFigureOut">
              <a:rPr lang="en-US" smtClean="0"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772FBF9F-F2C9-40B0-A3AF-69822AC993C4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600" dirty="0" smtClean="0"/>
              <a:t>Oct. 31! BOO</a:t>
            </a:r>
          </a:p>
          <a:p>
            <a:r>
              <a:rPr lang="en-US" dirty="0" err="1" smtClean="0"/>
              <a:t>Oc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English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0124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 tropical orb Spider can spin an web that is largest then almost any other spider’s.</a:t>
            </a:r>
          </a:p>
          <a:p>
            <a:endParaRPr lang="en-US" dirty="0"/>
          </a:p>
          <a:p>
            <a:r>
              <a:rPr lang="en-US" dirty="0" smtClean="0"/>
              <a:t>4 to 8 seconds after you swallow your food is all ready in you’re stomach, it purees your food quick and efficient.</a:t>
            </a:r>
          </a:p>
          <a:p>
            <a:endParaRPr lang="en-US" dirty="0"/>
          </a:p>
          <a:p>
            <a:r>
              <a:rPr lang="en-US" dirty="0" smtClean="0"/>
              <a:t>Affect/effect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DOL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495800"/>
            <a:ext cx="2857500" cy="2131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745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81000" y="1219200"/>
            <a:ext cx="8229600" cy="4953000"/>
          </a:xfrm>
        </p:spPr>
        <p:txBody>
          <a:bodyPr>
            <a:noAutofit/>
          </a:bodyPr>
          <a:lstStyle/>
          <a:p>
            <a:r>
              <a:rPr lang="en-US" sz="1800" i="1" dirty="0"/>
              <a:t>Motif </a:t>
            </a:r>
            <a:r>
              <a:rPr lang="en-US" sz="1800" dirty="0"/>
              <a:t>- a situation, incident, idea, or image that is found and repeated significantly in a novel. Example: In </a:t>
            </a:r>
            <a:r>
              <a:rPr lang="en-US" sz="1800" i="1" dirty="0"/>
              <a:t>Hamlet, </a:t>
            </a:r>
            <a:r>
              <a:rPr lang="en-US" sz="1800" dirty="0"/>
              <a:t>revenge is a frequently repeated idea.</a:t>
            </a:r>
          </a:p>
          <a:p>
            <a:r>
              <a:rPr lang="en-US" sz="1800" dirty="0"/>
              <a:t> </a:t>
            </a:r>
          </a:p>
          <a:p>
            <a:r>
              <a:rPr lang="en-US" sz="1800" i="1" dirty="0"/>
              <a:t>Naturalism - </a:t>
            </a:r>
            <a:r>
              <a:rPr lang="en-US" sz="1800" dirty="0"/>
              <a:t>a literary movement that began in the late nineteenth century, which emphasized that man was as much a prisoner of instinct, environment, and heredity as animals; man has no free will in the theory of naturalism. Examples: </a:t>
            </a:r>
            <a:r>
              <a:rPr lang="en-US" sz="1800" i="1" dirty="0"/>
              <a:t>Maggie: A Girl of the Streets, The Call of the Wild</a:t>
            </a:r>
            <a:endParaRPr lang="en-US" sz="1800" dirty="0"/>
          </a:p>
          <a:p>
            <a:r>
              <a:rPr lang="en-US" sz="1800" i="1" dirty="0"/>
              <a:t> </a:t>
            </a:r>
            <a:endParaRPr lang="en-US" sz="1800" dirty="0"/>
          </a:p>
          <a:p>
            <a:r>
              <a:rPr lang="en-US" sz="1800" i="1" dirty="0"/>
              <a:t>Realism - </a:t>
            </a:r>
            <a:r>
              <a:rPr lang="en-US" sz="1800" dirty="0"/>
              <a:t>a literary movement that has at its core the depiction of life as it really is, with </a:t>
            </a:r>
            <a:r>
              <a:rPr lang="en-US" sz="1800" dirty="0" smtClean="0"/>
              <a:t>no attempt </a:t>
            </a:r>
            <a:r>
              <a:rPr lang="en-US" sz="1800" dirty="0"/>
              <a:t>to hide or gloss over the problems, hardships, or ugliness of life. Example: </a:t>
            </a:r>
            <a:r>
              <a:rPr lang="en-US" sz="1800" i="1" dirty="0" smtClean="0"/>
              <a:t>The Adventures </a:t>
            </a:r>
            <a:r>
              <a:rPr lang="en-US" sz="1800" i="1" dirty="0"/>
              <a:t>of Huckleberry </a:t>
            </a:r>
            <a:r>
              <a:rPr lang="en-US" sz="1800" i="1" dirty="0" smtClean="0"/>
              <a:t>Finn.</a:t>
            </a:r>
          </a:p>
          <a:p>
            <a:r>
              <a:rPr lang="en-US" sz="1800" i="1" dirty="0"/>
              <a:t>Symbol </a:t>
            </a:r>
            <a:r>
              <a:rPr lang="en-US" sz="1800" dirty="0"/>
              <a:t>- an object, person, or place that has a meaning in itself and that also stands for</a:t>
            </a:r>
          </a:p>
          <a:p>
            <a:r>
              <a:rPr lang="en-US" sz="1800" dirty="0"/>
              <a:t>something larger than itself, usually an idea or concept; some concrete thing which </a:t>
            </a:r>
            <a:r>
              <a:rPr lang="en-US" sz="1800" dirty="0" smtClean="0"/>
              <a:t>represents an </a:t>
            </a:r>
            <a:r>
              <a:rPr lang="en-US" sz="1800" dirty="0"/>
              <a:t>abstraction. Example: The sea could be symbolic for “the unknown;” since the sea </a:t>
            </a:r>
            <a:r>
              <a:rPr lang="en-US" sz="1800" dirty="0" smtClean="0"/>
              <a:t>is something </a:t>
            </a:r>
            <a:r>
              <a:rPr lang="en-US" sz="1800" dirty="0"/>
              <a:t>which is physical and can be seen by the reader, but has elements which cannot </a:t>
            </a:r>
            <a:r>
              <a:rPr lang="en-US" sz="1800" dirty="0" smtClean="0"/>
              <a:t>be understood</a:t>
            </a:r>
            <a:r>
              <a:rPr lang="en-US" sz="1800" dirty="0"/>
              <a:t>, it can be used </a:t>
            </a:r>
            <a:r>
              <a:rPr lang="en-US" sz="1800" i="1" dirty="0"/>
              <a:t>symbolically </a:t>
            </a:r>
            <a:r>
              <a:rPr lang="en-US" sz="1800" dirty="0"/>
              <a:t>to stand for the abstraction of “mystery,” “obscurity</a:t>
            </a:r>
            <a:r>
              <a:rPr lang="en-US" sz="1800" dirty="0" smtClean="0"/>
              <a:t>,” or </a:t>
            </a:r>
            <a:r>
              <a:rPr lang="en-US" sz="1800" dirty="0"/>
              <a:t>“the unknown.”</a:t>
            </a:r>
            <a:endParaRPr lang="en-US" sz="1800" i="1" dirty="0" smtClean="0"/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362200" y="381000"/>
            <a:ext cx="4114800" cy="701040"/>
          </a:xfrm>
        </p:spPr>
        <p:txBody>
          <a:bodyPr/>
          <a:lstStyle/>
          <a:p>
            <a:r>
              <a:rPr lang="en-US" dirty="0" smtClean="0"/>
              <a:t>Focus for the Novel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51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Steinbeck opens the novel with a description of a deep, green pool.</a:t>
            </a:r>
          </a:p>
          <a:p>
            <a:pPr marL="457200" indent="-457200">
              <a:buAutoNum type="alphaUcPeriod"/>
            </a:pPr>
            <a:r>
              <a:rPr lang="en-US" sz="2400" dirty="0" smtClean="0"/>
              <a:t>List </a:t>
            </a:r>
            <a:r>
              <a:rPr lang="en-US" sz="2400" dirty="0"/>
              <a:t>all the concrete details that are included in the description through page 8. </a:t>
            </a:r>
            <a:r>
              <a:rPr lang="en-US" sz="2400" dirty="0" smtClean="0"/>
              <a:t>For instance</a:t>
            </a:r>
            <a:r>
              <a:rPr lang="en-US" sz="2400" dirty="0"/>
              <a:t>, willow and sycamores are described in detail. Steinbeck mentions the </a:t>
            </a:r>
            <a:r>
              <a:rPr lang="en-US" sz="2400" dirty="0" smtClean="0"/>
              <a:t>wildlife around </a:t>
            </a:r>
            <a:r>
              <a:rPr lang="en-US" sz="2400" dirty="0"/>
              <a:t>the pool “A stilted heron labored up into the air and pounded down river”; and “</a:t>
            </a:r>
            <a:r>
              <a:rPr lang="en-US" sz="2400" dirty="0" smtClean="0"/>
              <a:t>A water </a:t>
            </a:r>
            <a:r>
              <a:rPr lang="en-US" sz="2400" dirty="0"/>
              <a:t>snake slipped along the pool, its head held up like a little periscope</a:t>
            </a:r>
            <a:r>
              <a:rPr lang="en-US" sz="2400" dirty="0" smtClean="0"/>
              <a:t>.”</a:t>
            </a:r>
          </a:p>
          <a:p>
            <a:pPr marL="457200" indent="-457200">
              <a:buAutoNum type="alphaUcPeriod"/>
            </a:pPr>
            <a:endParaRPr lang="en-US" sz="2400" dirty="0"/>
          </a:p>
          <a:p>
            <a:r>
              <a:rPr lang="en-US" sz="2400" dirty="0"/>
              <a:t>B. List some ideas that come to mind as you read Steinbeck’s </a:t>
            </a:r>
            <a:r>
              <a:rPr lang="en-US" sz="2400" dirty="0" smtClean="0"/>
              <a:t>descriptions.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 Mice and Men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36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Do  3 of the prompts in the packet. </a:t>
            </a:r>
            <a:r>
              <a:rPr lang="en-US" smtClean="0">
                <a:sym typeface="Wingdings" pitchFamily="2" charset="2"/>
              </a:rPr>
              <a:t>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10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91</TotalTime>
  <Words>197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BlackTie</vt:lpstr>
      <vt:lpstr>English</vt:lpstr>
      <vt:lpstr>DOL</vt:lpstr>
      <vt:lpstr>Focus for the Novel</vt:lpstr>
      <vt:lpstr>Of Mice and Men</vt:lpstr>
      <vt:lpstr>Homework</vt:lpstr>
    </vt:vector>
  </TitlesOfParts>
  <Company>Virden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</dc:title>
  <dc:creator>Angie McCall</dc:creator>
  <cp:lastModifiedBy>Angie McCall</cp:lastModifiedBy>
  <cp:revision>5</cp:revision>
  <dcterms:created xsi:type="dcterms:W3CDTF">2011-10-27T21:06:31Z</dcterms:created>
  <dcterms:modified xsi:type="dcterms:W3CDTF">2011-10-27T22:38:06Z</dcterms:modified>
</cp:coreProperties>
</file>